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0" autoAdjust="0"/>
  </p:normalViewPr>
  <p:slideViewPr>
    <p:cSldViewPr>
      <p:cViewPr varScale="1">
        <p:scale>
          <a:sx n="94" d="100"/>
          <a:sy n="94" d="100"/>
        </p:scale>
        <p:origin x="1209" y="2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12298-539A-4307-BEF5-41EC58A2FE47}" type="doc">
      <dgm:prSet loTypeId="urn:microsoft.com/office/officeart/2005/8/layout/hierarchy1" loCatId="hierarchy" qsTypeId="urn:microsoft.com/office/officeart/2005/8/quickstyle/3d3" qsCatId="3D" csTypeId="urn:microsoft.com/office/officeart/2005/8/colors/accent2_1" csCatId="accent2" phldr="1"/>
      <dgm:spPr/>
    </dgm:pt>
    <dgm:pt modelId="{E4F59C74-0EF1-4FE7-93EF-81691C50D467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fr-CH" sz="1400" b="1" dirty="0"/>
            <a:t>Gilbert Henchoz / Raphael Serre</a:t>
          </a:r>
        </a:p>
        <a:p>
          <a:r>
            <a:rPr lang="fr-CH" sz="1400" b="1" dirty="0"/>
            <a:t>Co-Présidents</a:t>
          </a:r>
        </a:p>
        <a:p>
          <a:r>
            <a:rPr lang="fr-CH" sz="1400" b="1" dirty="0"/>
            <a:t>Protocole / Cfpne</a:t>
          </a:r>
        </a:p>
      </dgm:t>
    </dgm:pt>
    <dgm:pt modelId="{9A2AFE3E-6A9C-4F7F-AD92-54624EA60292}" type="parTrans" cxnId="{A7F4F833-C95A-4B9F-BCC7-18C91088E2D4}">
      <dgm:prSet/>
      <dgm:spPr/>
      <dgm:t>
        <a:bodyPr/>
        <a:lstStyle/>
        <a:p>
          <a:endParaRPr lang="fr-CH" sz="1400" b="1"/>
        </a:p>
      </dgm:t>
    </dgm:pt>
    <dgm:pt modelId="{D09C0135-12FB-4E75-B0A1-2D4A48410786}" type="sibTrans" cxnId="{A7F4F833-C95A-4B9F-BCC7-18C91088E2D4}">
      <dgm:prSet/>
      <dgm:spPr/>
      <dgm:t>
        <a:bodyPr/>
        <a:lstStyle/>
        <a:p>
          <a:endParaRPr lang="fr-CH" sz="1400" b="1"/>
        </a:p>
      </dgm:t>
    </dgm:pt>
    <dgm:pt modelId="{E9A058A3-535A-4316-972F-67FBD273F784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CH" sz="1400" b="1" dirty="0"/>
            <a:t>Alain Samson</a:t>
          </a:r>
        </a:p>
        <a:p>
          <a:r>
            <a:rPr lang="fr-CH" sz="1400" b="1" dirty="0"/>
            <a:t>Trésorier</a:t>
          </a:r>
        </a:p>
        <a:p>
          <a:r>
            <a:rPr lang="fr-CH" sz="1400" b="1" dirty="0"/>
            <a:t>Commission Finances</a:t>
          </a:r>
        </a:p>
        <a:p>
          <a:r>
            <a:rPr lang="fr-CH" sz="1400" b="1" dirty="0">
              <a:solidFill>
                <a:srgbClr val="00FF00"/>
              </a:solidFill>
            </a:rPr>
            <a:t>Conservatoire</a:t>
          </a:r>
        </a:p>
      </dgm:t>
    </dgm:pt>
    <dgm:pt modelId="{B4F1B570-06A3-4D9A-9D7B-2F69CB3A48D8}" type="parTrans" cxnId="{DED3DCD6-70F8-4703-97B9-A51F6D20A8A1}">
      <dgm:prSet/>
      <dgm:spPr/>
      <dgm:t>
        <a:bodyPr/>
        <a:lstStyle/>
        <a:p>
          <a:endParaRPr lang="fr-CH" sz="1400" b="1"/>
        </a:p>
      </dgm:t>
    </dgm:pt>
    <dgm:pt modelId="{62ADA7A6-C841-4302-8180-74678B514316}" type="sibTrans" cxnId="{DED3DCD6-70F8-4703-97B9-A51F6D20A8A1}">
      <dgm:prSet/>
      <dgm:spPr/>
      <dgm:t>
        <a:bodyPr/>
        <a:lstStyle/>
        <a:p>
          <a:endParaRPr lang="fr-CH" sz="1400" b="1"/>
        </a:p>
      </dgm:t>
    </dgm:pt>
    <dgm:pt modelId="{31961A74-FCF7-44F0-AAF6-8C321C0F4C83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CH" sz="1400" b="1" dirty="0"/>
            <a:t>Lucien Schneeberger</a:t>
          </a:r>
        </a:p>
        <a:p>
          <a:r>
            <a:rPr lang="fr-CH" sz="1400" b="1" dirty="0"/>
            <a:t>Listes des membres</a:t>
          </a:r>
        </a:p>
        <a:p>
          <a:r>
            <a:rPr lang="fr-CH" sz="1400" b="1" dirty="0">
              <a:solidFill>
                <a:srgbClr val="FF0000"/>
              </a:solidFill>
            </a:rPr>
            <a:t>Internet</a:t>
          </a:r>
        </a:p>
      </dgm:t>
    </dgm:pt>
    <dgm:pt modelId="{4D239E7A-A626-4AB7-A0B1-312E58722806}" type="parTrans" cxnId="{A2A5D1F4-C754-41C7-9526-65E033E64E2D}">
      <dgm:prSet/>
      <dgm:spPr/>
      <dgm:t>
        <a:bodyPr/>
        <a:lstStyle/>
        <a:p>
          <a:endParaRPr lang="fr-CH" sz="1400" b="1"/>
        </a:p>
      </dgm:t>
    </dgm:pt>
    <dgm:pt modelId="{643AC780-829B-4089-943A-3F53179CAEAC}" type="sibTrans" cxnId="{A2A5D1F4-C754-41C7-9526-65E033E64E2D}">
      <dgm:prSet/>
      <dgm:spPr/>
      <dgm:t>
        <a:bodyPr/>
        <a:lstStyle/>
        <a:p>
          <a:endParaRPr lang="fr-CH" sz="1400" b="1"/>
        </a:p>
      </dgm:t>
    </dgm:pt>
    <dgm:pt modelId="{15E31D30-0C8A-4497-ABF5-4F31FBB3BF7C}">
      <dgm:prSet custT="1"/>
      <dgm:spPr>
        <a:solidFill>
          <a:srgbClr val="FF9900"/>
        </a:solidFill>
      </dgm:spPr>
      <dgm:t>
        <a:bodyPr/>
        <a:lstStyle/>
        <a:p>
          <a:r>
            <a:rPr lang="fr-CH" sz="1400" b="1" dirty="0"/>
            <a:t>Secrétariat</a:t>
          </a:r>
        </a:p>
        <a:p>
          <a:r>
            <a:rPr lang="fr-CH" sz="1000" b="1" dirty="0"/>
            <a:t>Correspondance Alexandrine Mathieu</a:t>
          </a:r>
        </a:p>
        <a:p>
          <a:r>
            <a:rPr lang="fr-CH" sz="1000" b="1" dirty="0"/>
            <a:t>PV Alain SAMSON</a:t>
          </a:r>
        </a:p>
      </dgm:t>
    </dgm:pt>
    <dgm:pt modelId="{167964C0-FDAC-4428-9672-821C2561F291}" type="parTrans" cxnId="{863A7C78-CB80-4C4C-A55F-B0DAF0F4A19F}">
      <dgm:prSet/>
      <dgm:spPr/>
      <dgm:t>
        <a:bodyPr/>
        <a:lstStyle/>
        <a:p>
          <a:endParaRPr lang="fr-CH" sz="1400" b="1"/>
        </a:p>
      </dgm:t>
    </dgm:pt>
    <dgm:pt modelId="{63BE9761-2732-4425-8CC8-DCEC5BF06B69}" type="sibTrans" cxnId="{863A7C78-CB80-4C4C-A55F-B0DAF0F4A19F}">
      <dgm:prSet/>
      <dgm:spPr/>
      <dgm:t>
        <a:bodyPr/>
        <a:lstStyle/>
        <a:p>
          <a:endParaRPr lang="fr-CH" sz="1400" b="1"/>
        </a:p>
      </dgm:t>
    </dgm:pt>
    <dgm:pt modelId="{D8E8C53E-D32E-4FB1-8C73-87139500268D}">
      <dgm:prSet custT="1"/>
      <dgm:spPr>
        <a:solidFill>
          <a:srgbClr val="FFFF00">
            <a:alpha val="89804"/>
          </a:srgbClr>
        </a:solidFill>
      </dgm:spPr>
      <dgm:t>
        <a:bodyPr/>
        <a:lstStyle/>
        <a:p>
          <a:r>
            <a:rPr lang="fr-CH" sz="1400" b="1" dirty="0"/>
            <a:t>Sarah Carazzetti</a:t>
          </a:r>
        </a:p>
        <a:p>
          <a:r>
            <a:rPr lang="fr-CH" sz="1400" b="1" dirty="0"/>
            <a:t>Vice-Présidente</a:t>
          </a:r>
        </a:p>
        <a:p>
          <a:r>
            <a:rPr lang="fr-CH" sz="1400" b="1" dirty="0"/>
            <a:t>Commission des cours</a:t>
          </a:r>
        </a:p>
      </dgm:t>
    </dgm:pt>
    <dgm:pt modelId="{D706B740-609A-4682-B919-8A1F78037EEB}" type="parTrans" cxnId="{F1B4D402-B13F-4B5A-833B-3752A05E4626}">
      <dgm:prSet/>
      <dgm:spPr/>
      <dgm:t>
        <a:bodyPr/>
        <a:lstStyle/>
        <a:p>
          <a:endParaRPr lang="fr-CH" sz="1400" b="1"/>
        </a:p>
      </dgm:t>
    </dgm:pt>
    <dgm:pt modelId="{8976218F-F532-4807-91A9-1F863AAE2D37}" type="sibTrans" cxnId="{F1B4D402-B13F-4B5A-833B-3752A05E4626}">
      <dgm:prSet/>
      <dgm:spPr/>
      <dgm:t>
        <a:bodyPr/>
        <a:lstStyle/>
        <a:p>
          <a:endParaRPr lang="fr-CH" sz="1400" b="1"/>
        </a:p>
      </dgm:t>
    </dgm:pt>
    <dgm:pt modelId="{4BF4BAE7-334B-4DDE-8FC3-5DEA292E9E2F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1400" b="1" dirty="0"/>
            <a:t>Laurent Nobilitato</a:t>
          </a:r>
        </a:p>
        <a:p>
          <a:r>
            <a:rPr lang="fr-CH" sz="1400" b="1" dirty="0"/>
            <a:t>Logistique &amp; Organisation</a:t>
          </a:r>
        </a:p>
      </dgm:t>
    </dgm:pt>
    <dgm:pt modelId="{FE9122F1-D371-4ECD-9CEE-AEC5EDDD798A}" type="parTrans" cxnId="{22A9EE84-12A3-45E1-9065-57B938D30DA9}">
      <dgm:prSet/>
      <dgm:spPr/>
      <dgm:t>
        <a:bodyPr/>
        <a:lstStyle/>
        <a:p>
          <a:endParaRPr lang="fr-CH" sz="1400" b="1"/>
        </a:p>
      </dgm:t>
    </dgm:pt>
    <dgm:pt modelId="{2F11FE6C-0634-4050-8807-5CB3D7ED8D43}" type="sibTrans" cxnId="{22A9EE84-12A3-45E1-9065-57B938D30DA9}">
      <dgm:prSet/>
      <dgm:spPr/>
      <dgm:t>
        <a:bodyPr/>
        <a:lstStyle/>
        <a:p>
          <a:endParaRPr lang="fr-CH" sz="1400" b="1"/>
        </a:p>
      </dgm:t>
    </dgm:pt>
    <dgm:pt modelId="{33F58B7A-B7A7-4A2D-9FD2-ED713DEA2B37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1400" b="1" dirty="0"/>
            <a:t>Diederik Van Till</a:t>
          </a:r>
        </a:p>
        <a:p>
          <a:r>
            <a:rPr lang="fr-CH" sz="1400" b="1" dirty="0"/>
            <a:t>Laurine Fattier</a:t>
          </a:r>
        </a:p>
        <a:p>
          <a:r>
            <a:rPr lang="fr-CH" sz="1400" b="1" dirty="0"/>
            <a:t>Propagande membres</a:t>
          </a:r>
        </a:p>
      </dgm:t>
    </dgm:pt>
    <dgm:pt modelId="{AF219524-5F74-4037-905A-B2EA027F8300}" type="parTrans" cxnId="{B49AE405-F51A-4368-BBE4-9AADE79F22EB}">
      <dgm:prSet/>
      <dgm:spPr/>
      <dgm:t>
        <a:bodyPr/>
        <a:lstStyle/>
        <a:p>
          <a:endParaRPr lang="fr-CH" sz="1400" b="1"/>
        </a:p>
      </dgm:t>
    </dgm:pt>
    <dgm:pt modelId="{544C2DF5-CEED-4D06-A00D-FEC859C7966E}" type="sibTrans" cxnId="{B49AE405-F51A-4368-BBE4-9AADE79F22EB}">
      <dgm:prSet/>
      <dgm:spPr/>
      <dgm:t>
        <a:bodyPr/>
        <a:lstStyle/>
        <a:p>
          <a:endParaRPr lang="fr-CH" sz="1400" b="1"/>
        </a:p>
      </dgm:t>
    </dgm:pt>
    <dgm:pt modelId="{D54F4DE0-90BE-4A13-9955-5DB3B20A06FB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CH" sz="1400" b="1" dirty="0"/>
            <a:t>Alexandrine Mathieu</a:t>
          </a:r>
        </a:p>
        <a:p>
          <a:r>
            <a:rPr lang="fr-CH" sz="1400" b="1" dirty="0"/>
            <a:t>Gestion fournisseurs</a:t>
          </a:r>
        </a:p>
      </dgm:t>
    </dgm:pt>
    <dgm:pt modelId="{F999D458-A867-44DF-9CCE-F518AABE0EBC}" type="parTrans" cxnId="{508E3F2C-7D0E-4394-B427-2194F547F2C5}">
      <dgm:prSet/>
      <dgm:spPr/>
      <dgm:t>
        <a:bodyPr/>
        <a:lstStyle/>
        <a:p>
          <a:endParaRPr lang="fr-CH" sz="1400" b="1"/>
        </a:p>
      </dgm:t>
    </dgm:pt>
    <dgm:pt modelId="{2269792B-2DAD-45EC-BC73-16AD4AC6FCE4}" type="sibTrans" cxnId="{508E3F2C-7D0E-4394-B427-2194F547F2C5}">
      <dgm:prSet/>
      <dgm:spPr/>
      <dgm:t>
        <a:bodyPr/>
        <a:lstStyle/>
        <a:p>
          <a:endParaRPr lang="fr-CH" sz="1400" b="1"/>
        </a:p>
      </dgm:t>
    </dgm:pt>
    <dgm:pt modelId="{55183523-5C17-41DA-A93F-D5E377C0E8A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CH" sz="1400" b="1" dirty="0"/>
            <a:t>Raquel Miranda</a:t>
          </a:r>
        </a:p>
        <a:p>
          <a:r>
            <a:rPr lang="fr-CH" sz="1400" b="1" dirty="0"/>
            <a:t>Comptable</a:t>
          </a:r>
        </a:p>
      </dgm:t>
    </dgm:pt>
    <dgm:pt modelId="{0CF5FF4E-3260-4859-AEEF-67626BFBE568}" type="parTrans" cxnId="{E14FA8FF-0A66-41B1-A855-D4B322B0F74D}">
      <dgm:prSet/>
      <dgm:spPr/>
      <dgm:t>
        <a:bodyPr/>
        <a:lstStyle/>
        <a:p>
          <a:endParaRPr lang="fr-CH" sz="1400" b="1"/>
        </a:p>
      </dgm:t>
    </dgm:pt>
    <dgm:pt modelId="{8666267D-F116-4E3E-9E22-FCDA25DA2399}" type="sibTrans" cxnId="{E14FA8FF-0A66-41B1-A855-D4B322B0F74D}">
      <dgm:prSet/>
      <dgm:spPr/>
      <dgm:t>
        <a:bodyPr/>
        <a:lstStyle/>
        <a:p>
          <a:endParaRPr lang="fr-CH" sz="1400" b="1"/>
        </a:p>
      </dgm:t>
    </dgm:pt>
    <dgm:pt modelId="{69ACDC10-07A1-4E4C-8781-04BB4E56E1A4}">
      <dgm:prSet custT="1"/>
      <dgm:spPr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 spcFirstLastPara="0" vert="horz" wrap="square" lIns="53340" tIns="53340" rIns="53340" bIns="53340" numCol="1" spcCol="1270" anchor="ctr" anchorCtr="0"/>
        <a:lstStyle/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Lionel Goldschmid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Propagande Entreprises</a:t>
          </a:r>
        </a:p>
      </dgm:t>
    </dgm:pt>
    <dgm:pt modelId="{8FF2EFE1-656D-4DDF-AF6A-06DB82F139B4}" type="parTrans" cxnId="{7F724850-C59C-4809-A39D-494BF9861921}">
      <dgm:prSet/>
      <dgm:spPr/>
      <dgm:t>
        <a:bodyPr/>
        <a:lstStyle/>
        <a:p>
          <a:endParaRPr lang="fr-CH"/>
        </a:p>
      </dgm:t>
    </dgm:pt>
    <dgm:pt modelId="{A57600CF-BF82-4F19-A5F1-96F832BE51E3}" type="sibTrans" cxnId="{7F724850-C59C-4809-A39D-494BF9861921}">
      <dgm:prSet/>
      <dgm:spPr/>
      <dgm:t>
        <a:bodyPr/>
        <a:lstStyle/>
        <a:p>
          <a:endParaRPr lang="fr-CH"/>
        </a:p>
      </dgm:t>
    </dgm:pt>
    <dgm:pt modelId="{3BC1948B-4650-4437-AD9D-A6D1B0B304E5}" type="pres">
      <dgm:prSet presAssocID="{4F212298-539A-4307-BEF5-41EC58A2FE4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010DD3-F0E4-4392-8923-2D1A3BDB32A4}" type="pres">
      <dgm:prSet presAssocID="{E4F59C74-0EF1-4FE7-93EF-81691C50D467}" presName="hierRoot1" presStyleCnt="0"/>
      <dgm:spPr/>
    </dgm:pt>
    <dgm:pt modelId="{2250E1B9-42AD-4E83-8929-4E68D5923E93}" type="pres">
      <dgm:prSet presAssocID="{E4F59C74-0EF1-4FE7-93EF-81691C50D467}" presName="composite" presStyleCnt="0"/>
      <dgm:spPr/>
    </dgm:pt>
    <dgm:pt modelId="{C3362951-6020-48B6-A8D4-7AD682B4C84E}" type="pres">
      <dgm:prSet presAssocID="{E4F59C74-0EF1-4FE7-93EF-81691C50D467}" presName="background" presStyleLbl="node0" presStyleIdx="0" presStyleCnt="1"/>
      <dgm:spPr/>
    </dgm:pt>
    <dgm:pt modelId="{523E9F0F-5295-4F06-8699-495425906B91}" type="pres">
      <dgm:prSet presAssocID="{E4F59C74-0EF1-4FE7-93EF-81691C50D467}" presName="text" presStyleLbl="fgAcc0" presStyleIdx="0" presStyleCnt="1" custScaleX="285159">
        <dgm:presLayoutVars>
          <dgm:chPref val="3"/>
        </dgm:presLayoutVars>
      </dgm:prSet>
      <dgm:spPr/>
    </dgm:pt>
    <dgm:pt modelId="{67EBFD7A-137D-4B01-B379-FD013691CBEE}" type="pres">
      <dgm:prSet presAssocID="{E4F59C74-0EF1-4FE7-93EF-81691C50D467}" presName="hierChild2" presStyleCnt="0"/>
      <dgm:spPr/>
    </dgm:pt>
    <dgm:pt modelId="{63A8CA0D-4B71-417B-B80A-A9A2FA9DE051}" type="pres">
      <dgm:prSet presAssocID="{B4F1B570-06A3-4D9A-9D7B-2F69CB3A48D8}" presName="Name10" presStyleLbl="parChTrans1D2" presStyleIdx="0" presStyleCnt="3"/>
      <dgm:spPr/>
    </dgm:pt>
    <dgm:pt modelId="{414D523D-6C81-4E70-8B85-46ED3432460D}" type="pres">
      <dgm:prSet presAssocID="{E9A058A3-535A-4316-972F-67FBD273F784}" presName="hierRoot2" presStyleCnt="0"/>
      <dgm:spPr/>
    </dgm:pt>
    <dgm:pt modelId="{F35FBA6C-5D8A-4D14-B46B-1C366756324E}" type="pres">
      <dgm:prSet presAssocID="{E9A058A3-535A-4316-972F-67FBD273F784}" presName="composite2" presStyleCnt="0"/>
      <dgm:spPr/>
    </dgm:pt>
    <dgm:pt modelId="{58F865EE-89F6-4D58-A564-8D339D58879C}" type="pres">
      <dgm:prSet presAssocID="{E9A058A3-535A-4316-972F-67FBD273F784}" presName="background2" presStyleLbl="node2" presStyleIdx="0" presStyleCnt="3"/>
      <dgm:spPr/>
    </dgm:pt>
    <dgm:pt modelId="{CD0D272A-BAB1-4A39-BC99-0012232495C9}" type="pres">
      <dgm:prSet presAssocID="{E9A058A3-535A-4316-972F-67FBD273F784}" presName="text2" presStyleLbl="fgAcc2" presStyleIdx="0" presStyleCnt="3" custScaleX="220737" custScaleY="158179">
        <dgm:presLayoutVars>
          <dgm:chPref val="3"/>
        </dgm:presLayoutVars>
      </dgm:prSet>
      <dgm:spPr/>
    </dgm:pt>
    <dgm:pt modelId="{4B04C80D-5818-44A0-9793-24462E854869}" type="pres">
      <dgm:prSet presAssocID="{E9A058A3-535A-4316-972F-67FBD273F784}" presName="hierChild3" presStyleCnt="0"/>
      <dgm:spPr/>
    </dgm:pt>
    <dgm:pt modelId="{9B1C8FFF-4C4F-4251-A6CA-C58796EFBCDE}" type="pres">
      <dgm:prSet presAssocID="{4D239E7A-A626-4AB7-A0B1-312E58722806}" presName="Name17" presStyleLbl="parChTrans1D3" presStyleIdx="0" presStyleCnt="2"/>
      <dgm:spPr/>
    </dgm:pt>
    <dgm:pt modelId="{7A31D5FE-4E99-4D67-965D-F46CE625AC86}" type="pres">
      <dgm:prSet presAssocID="{31961A74-FCF7-44F0-AAF6-8C321C0F4C83}" presName="hierRoot3" presStyleCnt="0"/>
      <dgm:spPr/>
    </dgm:pt>
    <dgm:pt modelId="{41081DCA-2C85-45CC-A22D-DD69652B4739}" type="pres">
      <dgm:prSet presAssocID="{31961A74-FCF7-44F0-AAF6-8C321C0F4C83}" presName="composite3" presStyleCnt="0"/>
      <dgm:spPr/>
    </dgm:pt>
    <dgm:pt modelId="{C1FD66C8-B6A7-45BD-A4C9-D2E90AE6AE5F}" type="pres">
      <dgm:prSet presAssocID="{31961A74-FCF7-44F0-AAF6-8C321C0F4C83}" presName="background3" presStyleLbl="node3" presStyleIdx="0" presStyleCnt="2"/>
      <dgm:spPr/>
    </dgm:pt>
    <dgm:pt modelId="{50BAC190-7DD0-4905-838C-104FEDC5AECD}" type="pres">
      <dgm:prSet presAssocID="{31961A74-FCF7-44F0-AAF6-8C321C0F4C83}" presName="text3" presStyleLbl="fgAcc3" presStyleIdx="0" presStyleCnt="2" custScaleX="220737">
        <dgm:presLayoutVars>
          <dgm:chPref val="3"/>
        </dgm:presLayoutVars>
      </dgm:prSet>
      <dgm:spPr/>
    </dgm:pt>
    <dgm:pt modelId="{FEFA2668-CF8C-4361-8177-19CC5FBD5789}" type="pres">
      <dgm:prSet presAssocID="{31961A74-FCF7-44F0-AAF6-8C321C0F4C83}" presName="hierChild4" presStyleCnt="0"/>
      <dgm:spPr/>
    </dgm:pt>
    <dgm:pt modelId="{26C299CD-35E9-4811-91E2-BEC58F7E6593}" type="pres">
      <dgm:prSet presAssocID="{F999D458-A867-44DF-9CCE-F518AABE0EBC}" presName="Name23" presStyleLbl="parChTrans1D4" presStyleIdx="0" presStyleCnt="4"/>
      <dgm:spPr/>
    </dgm:pt>
    <dgm:pt modelId="{528F4763-3B79-438C-9C55-F89091BF054F}" type="pres">
      <dgm:prSet presAssocID="{D54F4DE0-90BE-4A13-9955-5DB3B20A06FB}" presName="hierRoot4" presStyleCnt="0"/>
      <dgm:spPr/>
    </dgm:pt>
    <dgm:pt modelId="{4185744A-2706-4279-A478-374EFD42134C}" type="pres">
      <dgm:prSet presAssocID="{D54F4DE0-90BE-4A13-9955-5DB3B20A06FB}" presName="composite4" presStyleCnt="0"/>
      <dgm:spPr/>
    </dgm:pt>
    <dgm:pt modelId="{19AF5F50-7F36-489E-91A6-210F1EB2F250}" type="pres">
      <dgm:prSet presAssocID="{D54F4DE0-90BE-4A13-9955-5DB3B20A06FB}" presName="background4" presStyleLbl="node4" presStyleIdx="0" presStyleCnt="4"/>
      <dgm:spPr/>
    </dgm:pt>
    <dgm:pt modelId="{AEFD5F5F-F20F-439A-938F-BA6D8A67B681}" type="pres">
      <dgm:prSet presAssocID="{D54F4DE0-90BE-4A13-9955-5DB3B20A06FB}" presName="text4" presStyleLbl="fgAcc4" presStyleIdx="0" presStyleCnt="4" custScaleX="220737">
        <dgm:presLayoutVars>
          <dgm:chPref val="3"/>
        </dgm:presLayoutVars>
      </dgm:prSet>
      <dgm:spPr/>
    </dgm:pt>
    <dgm:pt modelId="{A12A811B-7B6D-47D3-A81A-2E019BA739E0}" type="pres">
      <dgm:prSet presAssocID="{D54F4DE0-90BE-4A13-9955-5DB3B20A06FB}" presName="hierChild5" presStyleCnt="0"/>
      <dgm:spPr/>
    </dgm:pt>
    <dgm:pt modelId="{0DD2D6F8-BCF2-4B0A-AE7F-C2958F7EA85F}" type="pres">
      <dgm:prSet presAssocID="{0CF5FF4E-3260-4859-AEEF-67626BFBE568}" presName="Name23" presStyleLbl="parChTrans1D4" presStyleIdx="1" presStyleCnt="4"/>
      <dgm:spPr/>
    </dgm:pt>
    <dgm:pt modelId="{8F9989C9-E236-4382-B199-A890E807A45D}" type="pres">
      <dgm:prSet presAssocID="{55183523-5C17-41DA-A93F-D5E377C0E8A8}" presName="hierRoot4" presStyleCnt="0"/>
      <dgm:spPr/>
    </dgm:pt>
    <dgm:pt modelId="{32072538-3D05-471D-AFAB-EC480D3F3AD5}" type="pres">
      <dgm:prSet presAssocID="{55183523-5C17-41DA-A93F-D5E377C0E8A8}" presName="composite4" presStyleCnt="0"/>
      <dgm:spPr/>
    </dgm:pt>
    <dgm:pt modelId="{64A57179-6E98-4BD8-BC1F-D23CF7285BF9}" type="pres">
      <dgm:prSet presAssocID="{55183523-5C17-41DA-A93F-D5E377C0E8A8}" presName="background4" presStyleLbl="node4" presStyleIdx="1" presStyleCnt="4"/>
      <dgm:spPr/>
    </dgm:pt>
    <dgm:pt modelId="{A07696F8-32EB-410F-8F5F-4305485145CB}" type="pres">
      <dgm:prSet presAssocID="{55183523-5C17-41DA-A93F-D5E377C0E8A8}" presName="text4" presStyleLbl="fgAcc4" presStyleIdx="1" presStyleCnt="4" custScaleX="220737">
        <dgm:presLayoutVars>
          <dgm:chPref val="3"/>
        </dgm:presLayoutVars>
      </dgm:prSet>
      <dgm:spPr/>
    </dgm:pt>
    <dgm:pt modelId="{7EDF0C9F-3E63-4A5C-BDC4-7B3A7C5C692E}" type="pres">
      <dgm:prSet presAssocID="{55183523-5C17-41DA-A93F-D5E377C0E8A8}" presName="hierChild5" presStyleCnt="0"/>
      <dgm:spPr/>
    </dgm:pt>
    <dgm:pt modelId="{54F7D13C-D725-4DE9-973D-095781922868}" type="pres">
      <dgm:prSet presAssocID="{167964C0-FDAC-4428-9672-821C2561F291}" presName="Name10" presStyleLbl="parChTrans1D2" presStyleIdx="1" presStyleCnt="3"/>
      <dgm:spPr/>
    </dgm:pt>
    <dgm:pt modelId="{5CC98888-4217-481A-AAA3-F0D6CA4C70CE}" type="pres">
      <dgm:prSet presAssocID="{15E31D30-0C8A-4497-ABF5-4F31FBB3BF7C}" presName="hierRoot2" presStyleCnt="0"/>
      <dgm:spPr/>
    </dgm:pt>
    <dgm:pt modelId="{7F7BAC1D-27B1-4B73-A046-9ECA11B61F73}" type="pres">
      <dgm:prSet presAssocID="{15E31D30-0C8A-4497-ABF5-4F31FBB3BF7C}" presName="composite2" presStyleCnt="0"/>
      <dgm:spPr/>
    </dgm:pt>
    <dgm:pt modelId="{BFC8F800-070E-46A8-B296-D7DAD99D6F5A}" type="pres">
      <dgm:prSet presAssocID="{15E31D30-0C8A-4497-ABF5-4F31FBB3BF7C}" presName="background2" presStyleLbl="node2" presStyleIdx="1" presStyleCnt="3"/>
      <dgm:spPr/>
    </dgm:pt>
    <dgm:pt modelId="{6518A7BA-9928-4DF7-B8A0-21FB3869D862}" type="pres">
      <dgm:prSet presAssocID="{15E31D30-0C8A-4497-ABF5-4F31FBB3BF7C}" presName="text2" presStyleLbl="fgAcc2" presStyleIdx="1" presStyleCnt="3" custScaleX="220737">
        <dgm:presLayoutVars>
          <dgm:chPref val="3"/>
        </dgm:presLayoutVars>
      </dgm:prSet>
      <dgm:spPr/>
    </dgm:pt>
    <dgm:pt modelId="{939A02CF-41DE-4B21-A5B2-90927F03F4EE}" type="pres">
      <dgm:prSet presAssocID="{15E31D30-0C8A-4497-ABF5-4F31FBB3BF7C}" presName="hierChild3" presStyleCnt="0"/>
      <dgm:spPr/>
    </dgm:pt>
    <dgm:pt modelId="{E277BBEE-A720-4A1E-BBE6-6A3663BAFC03}" type="pres">
      <dgm:prSet presAssocID="{D706B740-609A-4682-B919-8A1F78037EEB}" presName="Name10" presStyleLbl="parChTrans1D2" presStyleIdx="2" presStyleCnt="3"/>
      <dgm:spPr/>
    </dgm:pt>
    <dgm:pt modelId="{C893D2A1-D175-4AD5-A979-75A8293B9FCB}" type="pres">
      <dgm:prSet presAssocID="{D8E8C53E-D32E-4FB1-8C73-87139500268D}" presName="hierRoot2" presStyleCnt="0"/>
      <dgm:spPr/>
    </dgm:pt>
    <dgm:pt modelId="{EFBF9135-5592-4D80-B3E7-E8D1DBBF2ADE}" type="pres">
      <dgm:prSet presAssocID="{D8E8C53E-D32E-4FB1-8C73-87139500268D}" presName="composite2" presStyleCnt="0"/>
      <dgm:spPr/>
    </dgm:pt>
    <dgm:pt modelId="{81864BEE-426B-4B50-B074-3AD2F1EBB1DA}" type="pres">
      <dgm:prSet presAssocID="{D8E8C53E-D32E-4FB1-8C73-87139500268D}" presName="background2" presStyleLbl="node2" presStyleIdx="2" presStyleCnt="3"/>
      <dgm:spPr/>
    </dgm:pt>
    <dgm:pt modelId="{2556DF76-63E4-48F4-9A0B-E468C37F0313}" type="pres">
      <dgm:prSet presAssocID="{D8E8C53E-D32E-4FB1-8C73-87139500268D}" presName="text2" presStyleLbl="fgAcc2" presStyleIdx="2" presStyleCnt="3" custScaleX="220737" custScaleY="155715">
        <dgm:presLayoutVars>
          <dgm:chPref val="3"/>
        </dgm:presLayoutVars>
      </dgm:prSet>
      <dgm:spPr/>
    </dgm:pt>
    <dgm:pt modelId="{E451CFF4-1BC1-4950-A1F8-E51BA8A5F2EB}" type="pres">
      <dgm:prSet presAssocID="{D8E8C53E-D32E-4FB1-8C73-87139500268D}" presName="hierChild3" presStyleCnt="0"/>
      <dgm:spPr/>
    </dgm:pt>
    <dgm:pt modelId="{12A90409-2476-437C-A58A-5B6BEBAC59EE}" type="pres">
      <dgm:prSet presAssocID="{FE9122F1-D371-4ECD-9CEE-AEC5EDDD798A}" presName="Name17" presStyleLbl="parChTrans1D3" presStyleIdx="1" presStyleCnt="2"/>
      <dgm:spPr/>
    </dgm:pt>
    <dgm:pt modelId="{E6D5F48B-3F1A-4C18-8675-61DAC24BB684}" type="pres">
      <dgm:prSet presAssocID="{4BF4BAE7-334B-4DDE-8FC3-5DEA292E9E2F}" presName="hierRoot3" presStyleCnt="0"/>
      <dgm:spPr/>
    </dgm:pt>
    <dgm:pt modelId="{C3896BA6-466E-4D1E-A28C-B7849F8855FE}" type="pres">
      <dgm:prSet presAssocID="{4BF4BAE7-334B-4DDE-8FC3-5DEA292E9E2F}" presName="composite3" presStyleCnt="0"/>
      <dgm:spPr/>
    </dgm:pt>
    <dgm:pt modelId="{2503C53C-E498-415B-A846-1425DD2797B5}" type="pres">
      <dgm:prSet presAssocID="{4BF4BAE7-334B-4DDE-8FC3-5DEA292E9E2F}" presName="background3" presStyleLbl="node3" presStyleIdx="1" presStyleCnt="2"/>
      <dgm:spPr/>
    </dgm:pt>
    <dgm:pt modelId="{8BEFE079-9CBC-4D23-9D27-7EDC68D623F3}" type="pres">
      <dgm:prSet presAssocID="{4BF4BAE7-334B-4DDE-8FC3-5DEA292E9E2F}" presName="text3" presStyleLbl="fgAcc3" presStyleIdx="1" presStyleCnt="2" custScaleX="220737">
        <dgm:presLayoutVars>
          <dgm:chPref val="3"/>
        </dgm:presLayoutVars>
      </dgm:prSet>
      <dgm:spPr/>
    </dgm:pt>
    <dgm:pt modelId="{B04E5F78-3A33-44B1-A11D-AF62CE0B22B2}" type="pres">
      <dgm:prSet presAssocID="{4BF4BAE7-334B-4DDE-8FC3-5DEA292E9E2F}" presName="hierChild4" presStyleCnt="0"/>
      <dgm:spPr/>
    </dgm:pt>
    <dgm:pt modelId="{61A03716-2BC9-4307-8CFE-DC0E137C0C8D}" type="pres">
      <dgm:prSet presAssocID="{AF219524-5F74-4037-905A-B2EA027F8300}" presName="Name23" presStyleLbl="parChTrans1D4" presStyleIdx="2" presStyleCnt="4"/>
      <dgm:spPr/>
    </dgm:pt>
    <dgm:pt modelId="{6C3C64E3-BC80-4DB1-9544-308F71E2ABEB}" type="pres">
      <dgm:prSet presAssocID="{33F58B7A-B7A7-4A2D-9FD2-ED713DEA2B37}" presName="hierRoot4" presStyleCnt="0"/>
      <dgm:spPr/>
    </dgm:pt>
    <dgm:pt modelId="{0635116A-C44A-4740-9E64-E0DD85E94F9C}" type="pres">
      <dgm:prSet presAssocID="{33F58B7A-B7A7-4A2D-9FD2-ED713DEA2B37}" presName="composite4" presStyleCnt="0"/>
      <dgm:spPr/>
    </dgm:pt>
    <dgm:pt modelId="{31349E50-843B-4515-88F2-BC7D2E9A8307}" type="pres">
      <dgm:prSet presAssocID="{33F58B7A-B7A7-4A2D-9FD2-ED713DEA2B37}" presName="background4" presStyleLbl="node4" presStyleIdx="2" presStyleCnt="4"/>
      <dgm:spPr/>
    </dgm:pt>
    <dgm:pt modelId="{9115AC8B-D1D8-4642-886A-ADA8754F7BEA}" type="pres">
      <dgm:prSet presAssocID="{33F58B7A-B7A7-4A2D-9FD2-ED713DEA2B37}" presName="text4" presStyleLbl="fgAcc4" presStyleIdx="2" presStyleCnt="4" custScaleX="220737">
        <dgm:presLayoutVars>
          <dgm:chPref val="3"/>
        </dgm:presLayoutVars>
      </dgm:prSet>
      <dgm:spPr/>
    </dgm:pt>
    <dgm:pt modelId="{A11A2900-7179-421D-B3CC-70F451E9CA84}" type="pres">
      <dgm:prSet presAssocID="{33F58B7A-B7A7-4A2D-9FD2-ED713DEA2B37}" presName="hierChild5" presStyleCnt="0"/>
      <dgm:spPr/>
    </dgm:pt>
    <dgm:pt modelId="{5AF6083F-2205-4A55-89CE-BE7BE82C8362}" type="pres">
      <dgm:prSet presAssocID="{8FF2EFE1-656D-4DDF-AF6A-06DB82F139B4}" presName="Name23" presStyleLbl="parChTrans1D4" presStyleIdx="3" presStyleCnt="4"/>
      <dgm:spPr/>
    </dgm:pt>
    <dgm:pt modelId="{27DBB679-C6AF-4D21-A9B5-D0C2F0F5D512}" type="pres">
      <dgm:prSet presAssocID="{69ACDC10-07A1-4E4C-8781-04BB4E56E1A4}" presName="hierRoot4" presStyleCnt="0"/>
      <dgm:spPr/>
    </dgm:pt>
    <dgm:pt modelId="{585C6ADC-D2D6-408A-8316-C2C5030D37BD}" type="pres">
      <dgm:prSet presAssocID="{69ACDC10-07A1-4E4C-8781-04BB4E56E1A4}" presName="composite4" presStyleCnt="0"/>
      <dgm:spPr/>
    </dgm:pt>
    <dgm:pt modelId="{F3377DD7-EA32-4948-AD1C-D9F011BD4612}" type="pres">
      <dgm:prSet presAssocID="{69ACDC10-07A1-4E4C-8781-04BB4E56E1A4}" presName="background4" presStyleLbl="node4" presStyleIdx="3" presStyleCnt="4"/>
      <dgm:spPr/>
    </dgm:pt>
    <dgm:pt modelId="{C1C3EB3E-7FD2-4B0A-B6D0-AA579E2992E0}" type="pres">
      <dgm:prSet presAssocID="{69ACDC10-07A1-4E4C-8781-04BB4E56E1A4}" presName="text4" presStyleLbl="fgAcc4" presStyleIdx="3" presStyleCnt="4" custScaleX="220624">
        <dgm:presLayoutVars>
          <dgm:chPref val="3"/>
        </dgm:presLayoutVars>
      </dgm:prSet>
      <dgm:spPr>
        <a:xfrm>
          <a:off x="6494450" y="5070199"/>
          <a:ext cx="1165059" cy="739812"/>
        </a:xfrm>
        <a:prstGeom prst="roundRect">
          <a:avLst>
            <a:gd name="adj" fmla="val 10000"/>
          </a:avLst>
        </a:prstGeom>
      </dgm:spPr>
    </dgm:pt>
    <dgm:pt modelId="{88CC8962-EB47-4818-B992-835902764E61}" type="pres">
      <dgm:prSet presAssocID="{69ACDC10-07A1-4E4C-8781-04BB4E56E1A4}" presName="hierChild5" presStyleCnt="0"/>
      <dgm:spPr/>
    </dgm:pt>
  </dgm:ptLst>
  <dgm:cxnLst>
    <dgm:cxn modelId="{F1B4D402-B13F-4B5A-833B-3752A05E4626}" srcId="{E4F59C74-0EF1-4FE7-93EF-81691C50D467}" destId="{D8E8C53E-D32E-4FB1-8C73-87139500268D}" srcOrd="2" destOrd="0" parTransId="{D706B740-609A-4682-B919-8A1F78037EEB}" sibTransId="{8976218F-F532-4807-91A9-1F863AAE2D37}"/>
    <dgm:cxn modelId="{B49AE405-F51A-4368-BBE4-9AADE79F22EB}" srcId="{4BF4BAE7-334B-4DDE-8FC3-5DEA292E9E2F}" destId="{33F58B7A-B7A7-4A2D-9FD2-ED713DEA2B37}" srcOrd="0" destOrd="0" parTransId="{AF219524-5F74-4037-905A-B2EA027F8300}" sibTransId="{544C2DF5-CEED-4D06-A00D-FEC859C7966E}"/>
    <dgm:cxn modelId="{D3C0890D-835B-401B-B326-7FBAFBB1B7AD}" type="presOf" srcId="{33F58B7A-B7A7-4A2D-9FD2-ED713DEA2B37}" destId="{9115AC8B-D1D8-4642-886A-ADA8754F7BEA}" srcOrd="0" destOrd="0" presId="urn:microsoft.com/office/officeart/2005/8/layout/hierarchy1"/>
    <dgm:cxn modelId="{B6E6C117-9EE2-48BB-8639-9897182429B7}" type="presOf" srcId="{69ACDC10-07A1-4E4C-8781-04BB4E56E1A4}" destId="{C1C3EB3E-7FD2-4B0A-B6D0-AA579E2992E0}" srcOrd="0" destOrd="0" presId="urn:microsoft.com/office/officeart/2005/8/layout/hierarchy1"/>
    <dgm:cxn modelId="{3F18291E-7174-4EDE-AFC9-325640AE4401}" type="presOf" srcId="{4BF4BAE7-334B-4DDE-8FC3-5DEA292E9E2F}" destId="{8BEFE079-9CBC-4D23-9D27-7EDC68D623F3}" srcOrd="0" destOrd="0" presId="urn:microsoft.com/office/officeart/2005/8/layout/hierarchy1"/>
    <dgm:cxn modelId="{508E3F2C-7D0E-4394-B427-2194F547F2C5}" srcId="{31961A74-FCF7-44F0-AAF6-8C321C0F4C83}" destId="{D54F4DE0-90BE-4A13-9955-5DB3B20A06FB}" srcOrd="0" destOrd="0" parTransId="{F999D458-A867-44DF-9CCE-F518AABE0EBC}" sibTransId="{2269792B-2DAD-45EC-BC73-16AD4AC6FCE4}"/>
    <dgm:cxn modelId="{64883531-B870-4922-9FF9-2EF90F785914}" type="presOf" srcId="{55183523-5C17-41DA-A93F-D5E377C0E8A8}" destId="{A07696F8-32EB-410F-8F5F-4305485145CB}" srcOrd="0" destOrd="0" presId="urn:microsoft.com/office/officeart/2005/8/layout/hierarchy1"/>
    <dgm:cxn modelId="{0FF8E932-D936-4005-B7A4-687DA06B1818}" type="presOf" srcId="{AF219524-5F74-4037-905A-B2EA027F8300}" destId="{61A03716-2BC9-4307-8CFE-DC0E137C0C8D}" srcOrd="0" destOrd="0" presId="urn:microsoft.com/office/officeart/2005/8/layout/hierarchy1"/>
    <dgm:cxn modelId="{A7F4F833-C95A-4B9F-BCC7-18C91088E2D4}" srcId="{4F212298-539A-4307-BEF5-41EC58A2FE47}" destId="{E4F59C74-0EF1-4FE7-93EF-81691C50D467}" srcOrd="0" destOrd="0" parTransId="{9A2AFE3E-6A9C-4F7F-AD92-54624EA60292}" sibTransId="{D09C0135-12FB-4E75-B0A1-2D4A48410786}"/>
    <dgm:cxn modelId="{0582973E-41C3-44F8-A0A3-19DFD411FFF6}" type="presOf" srcId="{167964C0-FDAC-4428-9672-821C2561F291}" destId="{54F7D13C-D725-4DE9-973D-095781922868}" srcOrd="0" destOrd="0" presId="urn:microsoft.com/office/officeart/2005/8/layout/hierarchy1"/>
    <dgm:cxn modelId="{7F724850-C59C-4809-A39D-494BF9861921}" srcId="{33F58B7A-B7A7-4A2D-9FD2-ED713DEA2B37}" destId="{69ACDC10-07A1-4E4C-8781-04BB4E56E1A4}" srcOrd="0" destOrd="0" parTransId="{8FF2EFE1-656D-4DDF-AF6A-06DB82F139B4}" sibTransId="{A57600CF-BF82-4F19-A5F1-96F832BE51E3}"/>
    <dgm:cxn modelId="{58C95271-8B9E-4446-A19E-7B35B9D111D2}" type="presOf" srcId="{D706B740-609A-4682-B919-8A1F78037EEB}" destId="{E277BBEE-A720-4A1E-BBE6-6A3663BAFC03}" srcOrd="0" destOrd="0" presId="urn:microsoft.com/office/officeart/2005/8/layout/hierarchy1"/>
    <dgm:cxn modelId="{674D8354-C100-4E74-866B-80A894058060}" type="presOf" srcId="{D54F4DE0-90BE-4A13-9955-5DB3B20A06FB}" destId="{AEFD5F5F-F20F-439A-938F-BA6D8A67B681}" srcOrd="0" destOrd="0" presId="urn:microsoft.com/office/officeart/2005/8/layout/hierarchy1"/>
    <dgm:cxn modelId="{863A7C78-CB80-4C4C-A55F-B0DAF0F4A19F}" srcId="{E4F59C74-0EF1-4FE7-93EF-81691C50D467}" destId="{15E31D30-0C8A-4497-ABF5-4F31FBB3BF7C}" srcOrd="1" destOrd="0" parTransId="{167964C0-FDAC-4428-9672-821C2561F291}" sibTransId="{63BE9761-2732-4425-8CC8-DCEC5BF06B69}"/>
    <dgm:cxn modelId="{093BFC5A-68B0-4D1F-8235-12D986F9BFCC}" type="presOf" srcId="{B4F1B570-06A3-4D9A-9D7B-2F69CB3A48D8}" destId="{63A8CA0D-4B71-417B-B80A-A9A2FA9DE051}" srcOrd="0" destOrd="0" presId="urn:microsoft.com/office/officeart/2005/8/layout/hierarchy1"/>
    <dgm:cxn modelId="{3126647C-CDBB-4533-A488-3BB16E5FC298}" type="presOf" srcId="{0CF5FF4E-3260-4859-AEEF-67626BFBE568}" destId="{0DD2D6F8-BCF2-4B0A-AE7F-C2958F7EA85F}" srcOrd="0" destOrd="0" presId="urn:microsoft.com/office/officeart/2005/8/layout/hierarchy1"/>
    <dgm:cxn modelId="{6421F882-A2AB-4576-A453-E553C5EED888}" type="presOf" srcId="{F999D458-A867-44DF-9CCE-F518AABE0EBC}" destId="{26C299CD-35E9-4811-91E2-BEC58F7E6593}" srcOrd="0" destOrd="0" presId="urn:microsoft.com/office/officeart/2005/8/layout/hierarchy1"/>
    <dgm:cxn modelId="{22A9EE84-12A3-45E1-9065-57B938D30DA9}" srcId="{D8E8C53E-D32E-4FB1-8C73-87139500268D}" destId="{4BF4BAE7-334B-4DDE-8FC3-5DEA292E9E2F}" srcOrd="0" destOrd="0" parTransId="{FE9122F1-D371-4ECD-9CEE-AEC5EDDD798A}" sibTransId="{2F11FE6C-0634-4050-8807-5CB3D7ED8D43}"/>
    <dgm:cxn modelId="{04D8BE91-03A1-4ED3-B231-BDDC51C89E84}" type="presOf" srcId="{E4F59C74-0EF1-4FE7-93EF-81691C50D467}" destId="{523E9F0F-5295-4F06-8699-495425906B91}" srcOrd="0" destOrd="0" presId="urn:microsoft.com/office/officeart/2005/8/layout/hierarchy1"/>
    <dgm:cxn modelId="{84799299-DADC-4006-8C4A-6FBA02A39211}" type="presOf" srcId="{D8E8C53E-D32E-4FB1-8C73-87139500268D}" destId="{2556DF76-63E4-48F4-9A0B-E468C37F0313}" srcOrd="0" destOrd="0" presId="urn:microsoft.com/office/officeart/2005/8/layout/hierarchy1"/>
    <dgm:cxn modelId="{7EFBBB9F-8595-4791-98D6-1F60BDB388F9}" type="presOf" srcId="{15E31D30-0C8A-4497-ABF5-4F31FBB3BF7C}" destId="{6518A7BA-9928-4DF7-B8A0-21FB3869D862}" srcOrd="0" destOrd="0" presId="urn:microsoft.com/office/officeart/2005/8/layout/hierarchy1"/>
    <dgm:cxn modelId="{8FABD09F-8E4B-4A82-A413-A077AF438716}" type="presOf" srcId="{4D239E7A-A626-4AB7-A0B1-312E58722806}" destId="{9B1C8FFF-4C4F-4251-A6CA-C58796EFBCDE}" srcOrd="0" destOrd="0" presId="urn:microsoft.com/office/officeart/2005/8/layout/hierarchy1"/>
    <dgm:cxn modelId="{EDCBEDA1-1A5B-4DC0-93B9-7A1ABA3CC8AB}" type="presOf" srcId="{4F212298-539A-4307-BEF5-41EC58A2FE47}" destId="{3BC1948B-4650-4437-AD9D-A6D1B0B304E5}" srcOrd="0" destOrd="0" presId="urn:microsoft.com/office/officeart/2005/8/layout/hierarchy1"/>
    <dgm:cxn modelId="{122453C7-90E3-4968-9C39-88D1FEA0F08F}" type="presOf" srcId="{E9A058A3-535A-4316-972F-67FBD273F784}" destId="{CD0D272A-BAB1-4A39-BC99-0012232495C9}" srcOrd="0" destOrd="0" presId="urn:microsoft.com/office/officeart/2005/8/layout/hierarchy1"/>
    <dgm:cxn modelId="{8A5300D3-B10B-41CF-B59F-8DCC7CFF1A44}" type="presOf" srcId="{31961A74-FCF7-44F0-AAF6-8C321C0F4C83}" destId="{50BAC190-7DD0-4905-838C-104FEDC5AECD}" srcOrd="0" destOrd="0" presId="urn:microsoft.com/office/officeart/2005/8/layout/hierarchy1"/>
    <dgm:cxn modelId="{DED3DCD6-70F8-4703-97B9-A51F6D20A8A1}" srcId="{E4F59C74-0EF1-4FE7-93EF-81691C50D467}" destId="{E9A058A3-535A-4316-972F-67FBD273F784}" srcOrd="0" destOrd="0" parTransId="{B4F1B570-06A3-4D9A-9D7B-2F69CB3A48D8}" sibTransId="{62ADA7A6-C841-4302-8180-74678B514316}"/>
    <dgm:cxn modelId="{3DE3C5DA-77F0-4D50-AE0E-3D96107A1031}" type="presOf" srcId="{FE9122F1-D371-4ECD-9CEE-AEC5EDDD798A}" destId="{12A90409-2476-437C-A58A-5B6BEBAC59EE}" srcOrd="0" destOrd="0" presId="urn:microsoft.com/office/officeart/2005/8/layout/hierarchy1"/>
    <dgm:cxn modelId="{D50891DF-4DB0-4AD6-A933-56586C5C0DF4}" type="presOf" srcId="{8FF2EFE1-656D-4DDF-AF6A-06DB82F139B4}" destId="{5AF6083F-2205-4A55-89CE-BE7BE82C8362}" srcOrd="0" destOrd="0" presId="urn:microsoft.com/office/officeart/2005/8/layout/hierarchy1"/>
    <dgm:cxn modelId="{A2A5D1F4-C754-41C7-9526-65E033E64E2D}" srcId="{E9A058A3-535A-4316-972F-67FBD273F784}" destId="{31961A74-FCF7-44F0-AAF6-8C321C0F4C83}" srcOrd="0" destOrd="0" parTransId="{4D239E7A-A626-4AB7-A0B1-312E58722806}" sibTransId="{643AC780-829B-4089-943A-3F53179CAEAC}"/>
    <dgm:cxn modelId="{E14FA8FF-0A66-41B1-A855-D4B322B0F74D}" srcId="{D54F4DE0-90BE-4A13-9955-5DB3B20A06FB}" destId="{55183523-5C17-41DA-A93F-D5E377C0E8A8}" srcOrd="0" destOrd="0" parTransId="{0CF5FF4E-3260-4859-AEEF-67626BFBE568}" sibTransId="{8666267D-F116-4E3E-9E22-FCDA25DA2399}"/>
    <dgm:cxn modelId="{34560612-9BFB-44E3-889F-ABA8F6AC4D15}" type="presParOf" srcId="{3BC1948B-4650-4437-AD9D-A6D1B0B304E5}" destId="{E5010DD3-F0E4-4392-8923-2D1A3BDB32A4}" srcOrd="0" destOrd="0" presId="urn:microsoft.com/office/officeart/2005/8/layout/hierarchy1"/>
    <dgm:cxn modelId="{7E8ADE7C-2EE7-43D6-814A-A7139A0E2ECC}" type="presParOf" srcId="{E5010DD3-F0E4-4392-8923-2D1A3BDB32A4}" destId="{2250E1B9-42AD-4E83-8929-4E68D5923E93}" srcOrd="0" destOrd="0" presId="urn:microsoft.com/office/officeart/2005/8/layout/hierarchy1"/>
    <dgm:cxn modelId="{EB1F103B-3754-400F-B70D-E5B1E1669ACB}" type="presParOf" srcId="{2250E1B9-42AD-4E83-8929-4E68D5923E93}" destId="{C3362951-6020-48B6-A8D4-7AD682B4C84E}" srcOrd="0" destOrd="0" presId="urn:microsoft.com/office/officeart/2005/8/layout/hierarchy1"/>
    <dgm:cxn modelId="{FF56A1FC-55DA-4F2D-A65D-44E9EE9DCC3C}" type="presParOf" srcId="{2250E1B9-42AD-4E83-8929-4E68D5923E93}" destId="{523E9F0F-5295-4F06-8699-495425906B91}" srcOrd="1" destOrd="0" presId="urn:microsoft.com/office/officeart/2005/8/layout/hierarchy1"/>
    <dgm:cxn modelId="{FD17E365-63D0-4A17-811A-2F68FAEB87AD}" type="presParOf" srcId="{E5010DD3-F0E4-4392-8923-2D1A3BDB32A4}" destId="{67EBFD7A-137D-4B01-B379-FD013691CBEE}" srcOrd="1" destOrd="0" presId="urn:microsoft.com/office/officeart/2005/8/layout/hierarchy1"/>
    <dgm:cxn modelId="{8D8EC82D-D0E6-445D-A176-4354F82211E7}" type="presParOf" srcId="{67EBFD7A-137D-4B01-B379-FD013691CBEE}" destId="{63A8CA0D-4B71-417B-B80A-A9A2FA9DE051}" srcOrd="0" destOrd="0" presId="urn:microsoft.com/office/officeart/2005/8/layout/hierarchy1"/>
    <dgm:cxn modelId="{5013AC3A-452B-448B-8E4F-17BA5B0E8516}" type="presParOf" srcId="{67EBFD7A-137D-4B01-B379-FD013691CBEE}" destId="{414D523D-6C81-4E70-8B85-46ED3432460D}" srcOrd="1" destOrd="0" presId="urn:microsoft.com/office/officeart/2005/8/layout/hierarchy1"/>
    <dgm:cxn modelId="{9D03A5AC-B092-45E1-AD70-0604380A5558}" type="presParOf" srcId="{414D523D-6C81-4E70-8B85-46ED3432460D}" destId="{F35FBA6C-5D8A-4D14-B46B-1C366756324E}" srcOrd="0" destOrd="0" presId="urn:microsoft.com/office/officeart/2005/8/layout/hierarchy1"/>
    <dgm:cxn modelId="{A48854AE-9EFB-4E18-A59E-AEA26E8F7B9B}" type="presParOf" srcId="{F35FBA6C-5D8A-4D14-B46B-1C366756324E}" destId="{58F865EE-89F6-4D58-A564-8D339D58879C}" srcOrd="0" destOrd="0" presId="urn:microsoft.com/office/officeart/2005/8/layout/hierarchy1"/>
    <dgm:cxn modelId="{E3E13B37-E22F-4C42-BD6E-1C182A1DA137}" type="presParOf" srcId="{F35FBA6C-5D8A-4D14-B46B-1C366756324E}" destId="{CD0D272A-BAB1-4A39-BC99-0012232495C9}" srcOrd="1" destOrd="0" presId="urn:microsoft.com/office/officeart/2005/8/layout/hierarchy1"/>
    <dgm:cxn modelId="{CED945CA-CF33-40E6-9DE7-D2FB0499130B}" type="presParOf" srcId="{414D523D-6C81-4E70-8B85-46ED3432460D}" destId="{4B04C80D-5818-44A0-9793-24462E854869}" srcOrd="1" destOrd="0" presId="urn:microsoft.com/office/officeart/2005/8/layout/hierarchy1"/>
    <dgm:cxn modelId="{DF8C91B9-F8E0-4C8E-B39F-DE1331E55957}" type="presParOf" srcId="{4B04C80D-5818-44A0-9793-24462E854869}" destId="{9B1C8FFF-4C4F-4251-A6CA-C58796EFBCDE}" srcOrd="0" destOrd="0" presId="urn:microsoft.com/office/officeart/2005/8/layout/hierarchy1"/>
    <dgm:cxn modelId="{5BAAC2FA-04D1-439F-BDE3-A3D0B6A4E5C4}" type="presParOf" srcId="{4B04C80D-5818-44A0-9793-24462E854869}" destId="{7A31D5FE-4E99-4D67-965D-F46CE625AC86}" srcOrd="1" destOrd="0" presId="urn:microsoft.com/office/officeart/2005/8/layout/hierarchy1"/>
    <dgm:cxn modelId="{21A839FB-BB89-4B23-9731-BDE6A8963EFE}" type="presParOf" srcId="{7A31D5FE-4E99-4D67-965D-F46CE625AC86}" destId="{41081DCA-2C85-45CC-A22D-DD69652B4739}" srcOrd="0" destOrd="0" presId="urn:microsoft.com/office/officeart/2005/8/layout/hierarchy1"/>
    <dgm:cxn modelId="{39CD66A9-EFF9-445A-8C4B-61AE68ABC438}" type="presParOf" srcId="{41081DCA-2C85-45CC-A22D-DD69652B4739}" destId="{C1FD66C8-B6A7-45BD-A4C9-D2E90AE6AE5F}" srcOrd="0" destOrd="0" presId="urn:microsoft.com/office/officeart/2005/8/layout/hierarchy1"/>
    <dgm:cxn modelId="{2B280FBF-56E1-4062-9F50-6E518A17995F}" type="presParOf" srcId="{41081DCA-2C85-45CC-A22D-DD69652B4739}" destId="{50BAC190-7DD0-4905-838C-104FEDC5AECD}" srcOrd="1" destOrd="0" presId="urn:microsoft.com/office/officeart/2005/8/layout/hierarchy1"/>
    <dgm:cxn modelId="{FB1ECB30-8D1E-458E-9608-4DA0105A8282}" type="presParOf" srcId="{7A31D5FE-4E99-4D67-965D-F46CE625AC86}" destId="{FEFA2668-CF8C-4361-8177-19CC5FBD5789}" srcOrd="1" destOrd="0" presId="urn:microsoft.com/office/officeart/2005/8/layout/hierarchy1"/>
    <dgm:cxn modelId="{41DAAF09-FD24-4FEC-B077-7083F8074CD6}" type="presParOf" srcId="{FEFA2668-CF8C-4361-8177-19CC5FBD5789}" destId="{26C299CD-35E9-4811-91E2-BEC58F7E6593}" srcOrd="0" destOrd="0" presId="urn:microsoft.com/office/officeart/2005/8/layout/hierarchy1"/>
    <dgm:cxn modelId="{C4B0C654-1505-4BE9-87FC-780B75B648BB}" type="presParOf" srcId="{FEFA2668-CF8C-4361-8177-19CC5FBD5789}" destId="{528F4763-3B79-438C-9C55-F89091BF054F}" srcOrd="1" destOrd="0" presId="urn:microsoft.com/office/officeart/2005/8/layout/hierarchy1"/>
    <dgm:cxn modelId="{6F34B163-790E-4734-A9C2-4F4D3615D173}" type="presParOf" srcId="{528F4763-3B79-438C-9C55-F89091BF054F}" destId="{4185744A-2706-4279-A478-374EFD42134C}" srcOrd="0" destOrd="0" presId="urn:microsoft.com/office/officeart/2005/8/layout/hierarchy1"/>
    <dgm:cxn modelId="{5DE091D3-00CC-4B16-B354-54545308EB96}" type="presParOf" srcId="{4185744A-2706-4279-A478-374EFD42134C}" destId="{19AF5F50-7F36-489E-91A6-210F1EB2F250}" srcOrd="0" destOrd="0" presId="urn:microsoft.com/office/officeart/2005/8/layout/hierarchy1"/>
    <dgm:cxn modelId="{807DBC2D-3152-477A-A677-E83147E2461F}" type="presParOf" srcId="{4185744A-2706-4279-A478-374EFD42134C}" destId="{AEFD5F5F-F20F-439A-938F-BA6D8A67B681}" srcOrd="1" destOrd="0" presId="urn:microsoft.com/office/officeart/2005/8/layout/hierarchy1"/>
    <dgm:cxn modelId="{76197BB2-53D8-465D-8185-C4BBC04DE3A2}" type="presParOf" srcId="{528F4763-3B79-438C-9C55-F89091BF054F}" destId="{A12A811B-7B6D-47D3-A81A-2E019BA739E0}" srcOrd="1" destOrd="0" presId="urn:microsoft.com/office/officeart/2005/8/layout/hierarchy1"/>
    <dgm:cxn modelId="{0F18FD7E-4195-498A-8045-E5F9E383A3B0}" type="presParOf" srcId="{A12A811B-7B6D-47D3-A81A-2E019BA739E0}" destId="{0DD2D6F8-BCF2-4B0A-AE7F-C2958F7EA85F}" srcOrd="0" destOrd="0" presId="urn:microsoft.com/office/officeart/2005/8/layout/hierarchy1"/>
    <dgm:cxn modelId="{9A59852C-A312-42E9-B999-2172AE65B3B5}" type="presParOf" srcId="{A12A811B-7B6D-47D3-A81A-2E019BA739E0}" destId="{8F9989C9-E236-4382-B199-A890E807A45D}" srcOrd="1" destOrd="0" presId="urn:microsoft.com/office/officeart/2005/8/layout/hierarchy1"/>
    <dgm:cxn modelId="{4DD8BB30-5DB7-4ACC-8E05-42A633B2DEE4}" type="presParOf" srcId="{8F9989C9-E236-4382-B199-A890E807A45D}" destId="{32072538-3D05-471D-AFAB-EC480D3F3AD5}" srcOrd="0" destOrd="0" presId="urn:microsoft.com/office/officeart/2005/8/layout/hierarchy1"/>
    <dgm:cxn modelId="{6B4BE75F-C555-4BC0-BC84-508D0783FCB7}" type="presParOf" srcId="{32072538-3D05-471D-AFAB-EC480D3F3AD5}" destId="{64A57179-6E98-4BD8-BC1F-D23CF7285BF9}" srcOrd="0" destOrd="0" presId="urn:microsoft.com/office/officeart/2005/8/layout/hierarchy1"/>
    <dgm:cxn modelId="{7E6C8416-16EE-40F0-9EAC-BF6F83B193A2}" type="presParOf" srcId="{32072538-3D05-471D-AFAB-EC480D3F3AD5}" destId="{A07696F8-32EB-410F-8F5F-4305485145CB}" srcOrd="1" destOrd="0" presId="urn:microsoft.com/office/officeart/2005/8/layout/hierarchy1"/>
    <dgm:cxn modelId="{7AA2F0BD-18ED-48B4-A7CD-9764E7AABA41}" type="presParOf" srcId="{8F9989C9-E236-4382-B199-A890E807A45D}" destId="{7EDF0C9F-3E63-4A5C-BDC4-7B3A7C5C692E}" srcOrd="1" destOrd="0" presId="urn:microsoft.com/office/officeart/2005/8/layout/hierarchy1"/>
    <dgm:cxn modelId="{7A1DC2E8-61BC-40F2-915F-4264777BAF5E}" type="presParOf" srcId="{67EBFD7A-137D-4B01-B379-FD013691CBEE}" destId="{54F7D13C-D725-4DE9-973D-095781922868}" srcOrd="2" destOrd="0" presId="urn:microsoft.com/office/officeart/2005/8/layout/hierarchy1"/>
    <dgm:cxn modelId="{FA133E77-EB07-45AB-94E6-B9A331E4BC78}" type="presParOf" srcId="{67EBFD7A-137D-4B01-B379-FD013691CBEE}" destId="{5CC98888-4217-481A-AAA3-F0D6CA4C70CE}" srcOrd="3" destOrd="0" presId="urn:microsoft.com/office/officeart/2005/8/layout/hierarchy1"/>
    <dgm:cxn modelId="{BED7F507-7E43-4D2D-A06C-7C7D519BFE4F}" type="presParOf" srcId="{5CC98888-4217-481A-AAA3-F0D6CA4C70CE}" destId="{7F7BAC1D-27B1-4B73-A046-9ECA11B61F73}" srcOrd="0" destOrd="0" presId="urn:microsoft.com/office/officeart/2005/8/layout/hierarchy1"/>
    <dgm:cxn modelId="{BC08DB18-8190-43CD-BE57-1FAD55ADB00E}" type="presParOf" srcId="{7F7BAC1D-27B1-4B73-A046-9ECA11B61F73}" destId="{BFC8F800-070E-46A8-B296-D7DAD99D6F5A}" srcOrd="0" destOrd="0" presId="urn:microsoft.com/office/officeart/2005/8/layout/hierarchy1"/>
    <dgm:cxn modelId="{B49AD377-4D28-41A3-B9F7-E812CBFBE586}" type="presParOf" srcId="{7F7BAC1D-27B1-4B73-A046-9ECA11B61F73}" destId="{6518A7BA-9928-4DF7-B8A0-21FB3869D862}" srcOrd="1" destOrd="0" presId="urn:microsoft.com/office/officeart/2005/8/layout/hierarchy1"/>
    <dgm:cxn modelId="{B74F9DAE-BF57-4135-8DFE-00A4B7FBBB68}" type="presParOf" srcId="{5CC98888-4217-481A-AAA3-F0D6CA4C70CE}" destId="{939A02CF-41DE-4B21-A5B2-90927F03F4EE}" srcOrd="1" destOrd="0" presId="urn:microsoft.com/office/officeart/2005/8/layout/hierarchy1"/>
    <dgm:cxn modelId="{762B05D2-18D9-429A-90FB-410D7A045596}" type="presParOf" srcId="{67EBFD7A-137D-4B01-B379-FD013691CBEE}" destId="{E277BBEE-A720-4A1E-BBE6-6A3663BAFC03}" srcOrd="4" destOrd="0" presId="urn:microsoft.com/office/officeart/2005/8/layout/hierarchy1"/>
    <dgm:cxn modelId="{4EEB02DB-6EA5-4BF5-B52C-30081B4627F1}" type="presParOf" srcId="{67EBFD7A-137D-4B01-B379-FD013691CBEE}" destId="{C893D2A1-D175-4AD5-A979-75A8293B9FCB}" srcOrd="5" destOrd="0" presId="urn:microsoft.com/office/officeart/2005/8/layout/hierarchy1"/>
    <dgm:cxn modelId="{2F07EE6E-BBC5-42ED-9B5E-C126C38974E9}" type="presParOf" srcId="{C893D2A1-D175-4AD5-A979-75A8293B9FCB}" destId="{EFBF9135-5592-4D80-B3E7-E8D1DBBF2ADE}" srcOrd="0" destOrd="0" presId="urn:microsoft.com/office/officeart/2005/8/layout/hierarchy1"/>
    <dgm:cxn modelId="{50F7893D-EAE1-44AE-B5D6-2CEFD44A8139}" type="presParOf" srcId="{EFBF9135-5592-4D80-B3E7-E8D1DBBF2ADE}" destId="{81864BEE-426B-4B50-B074-3AD2F1EBB1DA}" srcOrd="0" destOrd="0" presId="urn:microsoft.com/office/officeart/2005/8/layout/hierarchy1"/>
    <dgm:cxn modelId="{D2AD71E3-650C-4F06-9493-B9436BA7ADAD}" type="presParOf" srcId="{EFBF9135-5592-4D80-B3E7-E8D1DBBF2ADE}" destId="{2556DF76-63E4-48F4-9A0B-E468C37F0313}" srcOrd="1" destOrd="0" presId="urn:microsoft.com/office/officeart/2005/8/layout/hierarchy1"/>
    <dgm:cxn modelId="{8E904E92-13AD-40CE-A706-A0A6A318A316}" type="presParOf" srcId="{C893D2A1-D175-4AD5-A979-75A8293B9FCB}" destId="{E451CFF4-1BC1-4950-A1F8-E51BA8A5F2EB}" srcOrd="1" destOrd="0" presId="urn:microsoft.com/office/officeart/2005/8/layout/hierarchy1"/>
    <dgm:cxn modelId="{CC61E455-740C-42D5-86F9-FA786328A9DD}" type="presParOf" srcId="{E451CFF4-1BC1-4950-A1F8-E51BA8A5F2EB}" destId="{12A90409-2476-437C-A58A-5B6BEBAC59EE}" srcOrd="0" destOrd="0" presId="urn:microsoft.com/office/officeart/2005/8/layout/hierarchy1"/>
    <dgm:cxn modelId="{5AFF0596-C317-4651-B48B-240874DEA951}" type="presParOf" srcId="{E451CFF4-1BC1-4950-A1F8-E51BA8A5F2EB}" destId="{E6D5F48B-3F1A-4C18-8675-61DAC24BB684}" srcOrd="1" destOrd="0" presId="urn:microsoft.com/office/officeart/2005/8/layout/hierarchy1"/>
    <dgm:cxn modelId="{D81CE79C-C444-4A16-9A9D-7DF40D99FD90}" type="presParOf" srcId="{E6D5F48B-3F1A-4C18-8675-61DAC24BB684}" destId="{C3896BA6-466E-4D1E-A28C-B7849F8855FE}" srcOrd="0" destOrd="0" presId="urn:microsoft.com/office/officeart/2005/8/layout/hierarchy1"/>
    <dgm:cxn modelId="{44878B2A-D3B5-4659-83D9-26C11E421521}" type="presParOf" srcId="{C3896BA6-466E-4D1E-A28C-B7849F8855FE}" destId="{2503C53C-E498-415B-A846-1425DD2797B5}" srcOrd="0" destOrd="0" presId="urn:microsoft.com/office/officeart/2005/8/layout/hierarchy1"/>
    <dgm:cxn modelId="{952C7D83-D8B7-4485-82AF-ED6BAB2C1179}" type="presParOf" srcId="{C3896BA6-466E-4D1E-A28C-B7849F8855FE}" destId="{8BEFE079-9CBC-4D23-9D27-7EDC68D623F3}" srcOrd="1" destOrd="0" presId="urn:microsoft.com/office/officeart/2005/8/layout/hierarchy1"/>
    <dgm:cxn modelId="{6F79B891-CCA2-46AE-A3AF-98C00EB034BD}" type="presParOf" srcId="{E6D5F48B-3F1A-4C18-8675-61DAC24BB684}" destId="{B04E5F78-3A33-44B1-A11D-AF62CE0B22B2}" srcOrd="1" destOrd="0" presId="urn:microsoft.com/office/officeart/2005/8/layout/hierarchy1"/>
    <dgm:cxn modelId="{2C7208C2-ADF3-40FE-99D0-4D09C6E2C3F6}" type="presParOf" srcId="{B04E5F78-3A33-44B1-A11D-AF62CE0B22B2}" destId="{61A03716-2BC9-4307-8CFE-DC0E137C0C8D}" srcOrd="0" destOrd="0" presId="urn:microsoft.com/office/officeart/2005/8/layout/hierarchy1"/>
    <dgm:cxn modelId="{FDF1A49E-340B-47C8-86E8-A093933F3865}" type="presParOf" srcId="{B04E5F78-3A33-44B1-A11D-AF62CE0B22B2}" destId="{6C3C64E3-BC80-4DB1-9544-308F71E2ABEB}" srcOrd="1" destOrd="0" presId="urn:microsoft.com/office/officeart/2005/8/layout/hierarchy1"/>
    <dgm:cxn modelId="{8E216C2A-E7C4-4635-AF9B-082F363666C3}" type="presParOf" srcId="{6C3C64E3-BC80-4DB1-9544-308F71E2ABEB}" destId="{0635116A-C44A-4740-9E64-E0DD85E94F9C}" srcOrd="0" destOrd="0" presId="urn:microsoft.com/office/officeart/2005/8/layout/hierarchy1"/>
    <dgm:cxn modelId="{74259893-958C-4BF9-BA7F-07011C3FC083}" type="presParOf" srcId="{0635116A-C44A-4740-9E64-E0DD85E94F9C}" destId="{31349E50-843B-4515-88F2-BC7D2E9A8307}" srcOrd="0" destOrd="0" presId="urn:microsoft.com/office/officeart/2005/8/layout/hierarchy1"/>
    <dgm:cxn modelId="{8408475E-57F1-45C8-80E4-D3741C2C3882}" type="presParOf" srcId="{0635116A-C44A-4740-9E64-E0DD85E94F9C}" destId="{9115AC8B-D1D8-4642-886A-ADA8754F7BEA}" srcOrd="1" destOrd="0" presId="urn:microsoft.com/office/officeart/2005/8/layout/hierarchy1"/>
    <dgm:cxn modelId="{CA22FA13-22FF-44B1-ABC6-45790E54EE7C}" type="presParOf" srcId="{6C3C64E3-BC80-4DB1-9544-308F71E2ABEB}" destId="{A11A2900-7179-421D-B3CC-70F451E9CA84}" srcOrd="1" destOrd="0" presId="urn:microsoft.com/office/officeart/2005/8/layout/hierarchy1"/>
    <dgm:cxn modelId="{A455DE94-0568-4C35-84B5-A728DF421995}" type="presParOf" srcId="{A11A2900-7179-421D-B3CC-70F451E9CA84}" destId="{5AF6083F-2205-4A55-89CE-BE7BE82C8362}" srcOrd="0" destOrd="0" presId="urn:microsoft.com/office/officeart/2005/8/layout/hierarchy1"/>
    <dgm:cxn modelId="{11E50C8E-3202-428C-A88C-383B2803C32E}" type="presParOf" srcId="{A11A2900-7179-421D-B3CC-70F451E9CA84}" destId="{27DBB679-C6AF-4D21-A9B5-D0C2F0F5D512}" srcOrd="1" destOrd="0" presId="urn:microsoft.com/office/officeart/2005/8/layout/hierarchy1"/>
    <dgm:cxn modelId="{40639C49-3907-4976-ADB0-A30209E10A57}" type="presParOf" srcId="{27DBB679-C6AF-4D21-A9B5-D0C2F0F5D512}" destId="{585C6ADC-D2D6-408A-8316-C2C5030D37BD}" srcOrd="0" destOrd="0" presId="urn:microsoft.com/office/officeart/2005/8/layout/hierarchy1"/>
    <dgm:cxn modelId="{FA489F51-D3AD-4D64-B6EC-29661427EF42}" type="presParOf" srcId="{585C6ADC-D2D6-408A-8316-C2C5030D37BD}" destId="{F3377DD7-EA32-4948-AD1C-D9F011BD4612}" srcOrd="0" destOrd="0" presId="urn:microsoft.com/office/officeart/2005/8/layout/hierarchy1"/>
    <dgm:cxn modelId="{2B415812-9D71-4E5F-BDBE-69F69ADA155D}" type="presParOf" srcId="{585C6ADC-D2D6-408A-8316-C2C5030D37BD}" destId="{C1C3EB3E-7FD2-4B0A-B6D0-AA579E2992E0}" srcOrd="1" destOrd="0" presId="urn:microsoft.com/office/officeart/2005/8/layout/hierarchy1"/>
    <dgm:cxn modelId="{8CB0C41E-3E59-4530-8A31-01951E6691DF}" type="presParOf" srcId="{27DBB679-C6AF-4D21-A9B5-D0C2F0F5D512}" destId="{88CC8962-EB47-4818-B992-835902764E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6083F-2205-4A55-89CE-BE7BE82C8362}">
      <dsp:nvSpPr>
        <dsp:cNvPr id="0" name=""/>
        <dsp:cNvSpPr/>
      </dsp:nvSpPr>
      <dsp:spPr>
        <a:xfrm>
          <a:off x="6901809" y="4608382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03716-2BC9-4307-8CFE-DC0E137C0C8D}">
      <dsp:nvSpPr>
        <dsp:cNvPr id="0" name=""/>
        <dsp:cNvSpPr/>
      </dsp:nvSpPr>
      <dsp:spPr>
        <a:xfrm>
          <a:off x="6901809" y="3529731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90409-2476-437C-A58A-5B6BEBAC59EE}">
      <dsp:nvSpPr>
        <dsp:cNvPr id="0" name=""/>
        <dsp:cNvSpPr/>
      </dsp:nvSpPr>
      <dsp:spPr>
        <a:xfrm>
          <a:off x="6901809" y="2451081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7BBEE-A720-4A1E-BBE6-6A3663BAFC03}">
      <dsp:nvSpPr>
        <dsp:cNvPr id="0" name=""/>
        <dsp:cNvSpPr/>
      </dsp:nvSpPr>
      <dsp:spPr>
        <a:xfrm>
          <a:off x="4116910" y="960243"/>
          <a:ext cx="2830619" cy="33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08"/>
              </a:lnTo>
              <a:lnTo>
                <a:pt x="2830619" y="230908"/>
              </a:lnTo>
              <a:lnTo>
                <a:pt x="2830619" y="3388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7D13C-D725-4DE9-973D-095781922868}">
      <dsp:nvSpPr>
        <dsp:cNvPr id="0" name=""/>
        <dsp:cNvSpPr/>
      </dsp:nvSpPr>
      <dsp:spPr>
        <a:xfrm>
          <a:off x="4071190" y="960243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2D6F8-BCF2-4B0A-AE7F-C2958F7EA85F}">
      <dsp:nvSpPr>
        <dsp:cNvPr id="0" name=""/>
        <dsp:cNvSpPr/>
      </dsp:nvSpPr>
      <dsp:spPr>
        <a:xfrm>
          <a:off x="1240571" y="4626611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99CD-35E9-4811-91E2-BEC58F7E6593}">
      <dsp:nvSpPr>
        <dsp:cNvPr id="0" name=""/>
        <dsp:cNvSpPr/>
      </dsp:nvSpPr>
      <dsp:spPr>
        <a:xfrm>
          <a:off x="1240571" y="3547960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C8FFF-4C4F-4251-A6CA-C58796EFBCDE}">
      <dsp:nvSpPr>
        <dsp:cNvPr id="0" name=""/>
        <dsp:cNvSpPr/>
      </dsp:nvSpPr>
      <dsp:spPr>
        <a:xfrm>
          <a:off x="1240571" y="2469310"/>
          <a:ext cx="91440" cy="338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8CA0D-4B71-417B-B80A-A9A2FA9DE051}">
      <dsp:nvSpPr>
        <dsp:cNvPr id="0" name=""/>
        <dsp:cNvSpPr/>
      </dsp:nvSpPr>
      <dsp:spPr>
        <a:xfrm>
          <a:off x="1286291" y="960243"/>
          <a:ext cx="2830619" cy="338838"/>
        </a:xfrm>
        <a:custGeom>
          <a:avLst/>
          <a:gdLst/>
          <a:ahLst/>
          <a:cxnLst/>
          <a:rect l="0" t="0" r="0" b="0"/>
          <a:pathLst>
            <a:path>
              <a:moveTo>
                <a:pt x="2830619" y="0"/>
              </a:moveTo>
              <a:lnTo>
                <a:pt x="2830619" y="230908"/>
              </a:lnTo>
              <a:lnTo>
                <a:pt x="0" y="230908"/>
              </a:lnTo>
              <a:lnTo>
                <a:pt x="0" y="3388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62951-6020-48B6-A8D4-7AD682B4C84E}">
      <dsp:nvSpPr>
        <dsp:cNvPr id="0" name=""/>
        <dsp:cNvSpPr/>
      </dsp:nvSpPr>
      <dsp:spPr>
        <a:xfrm>
          <a:off x="2455774" y="220431"/>
          <a:ext cx="3322271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3E9F0F-5295-4F06-8699-495425906B91}">
      <dsp:nvSpPr>
        <dsp:cNvPr id="0" name=""/>
        <dsp:cNvSpPr/>
      </dsp:nvSpPr>
      <dsp:spPr>
        <a:xfrm>
          <a:off x="2585225" y="343409"/>
          <a:ext cx="3322271" cy="739812"/>
        </a:xfrm>
        <a:prstGeom prst="roundRect">
          <a:avLst>
            <a:gd name="adj" fmla="val 10000"/>
          </a:avLst>
        </a:prstGeom>
        <a:solidFill>
          <a:srgbClr val="00B05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Gilbert Henchoz / Raphael Serre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Co-Présidents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Protocole / Cfpne</a:t>
          </a:r>
        </a:p>
      </dsp:txBody>
      <dsp:txXfrm>
        <a:off x="2606893" y="365077"/>
        <a:ext cx="3278935" cy="696476"/>
      </dsp:txXfrm>
    </dsp:sp>
    <dsp:sp modelId="{58F865EE-89F6-4D58-A564-8D339D58879C}">
      <dsp:nvSpPr>
        <dsp:cNvPr id="0" name=""/>
        <dsp:cNvSpPr/>
      </dsp:nvSpPr>
      <dsp:spPr>
        <a:xfrm>
          <a:off x="432" y="1299081"/>
          <a:ext cx="2571717" cy="11702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D0D272A-BAB1-4A39-BC99-0012232495C9}">
      <dsp:nvSpPr>
        <dsp:cNvPr id="0" name=""/>
        <dsp:cNvSpPr/>
      </dsp:nvSpPr>
      <dsp:spPr>
        <a:xfrm>
          <a:off x="129883" y="1422060"/>
          <a:ext cx="2571717" cy="1170228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Alain Samson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Trésorier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Commission Finances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00FF00"/>
              </a:solidFill>
            </a:rPr>
            <a:t>Conservatoire</a:t>
          </a:r>
        </a:p>
      </dsp:txBody>
      <dsp:txXfrm>
        <a:off x="164158" y="1456335"/>
        <a:ext cx="2503167" cy="1101678"/>
      </dsp:txXfrm>
    </dsp:sp>
    <dsp:sp modelId="{C1FD66C8-B6A7-45BD-A4C9-D2E90AE6AE5F}">
      <dsp:nvSpPr>
        <dsp:cNvPr id="0" name=""/>
        <dsp:cNvSpPr/>
      </dsp:nvSpPr>
      <dsp:spPr>
        <a:xfrm>
          <a:off x="432" y="2808148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BAC190-7DD0-4905-838C-104FEDC5AECD}">
      <dsp:nvSpPr>
        <dsp:cNvPr id="0" name=""/>
        <dsp:cNvSpPr/>
      </dsp:nvSpPr>
      <dsp:spPr>
        <a:xfrm>
          <a:off x="129883" y="2931126"/>
          <a:ext cx="2571717" cy="739812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Lucien Schneeberger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Listes des membres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FF0000"/>
              </a:solidFill>
            </a:rPr>
            <a:t>Internet</a:t>
          </a:r>
        </a:p>
      </dsp:txBody>
      <dsp:txXfrm>
        <a:off x="151551" y="2952794"/>
        <a:ext cx="2528381" cy="696476"/>
      </dsp:txXfrm>
    </dsp:sp>
    <dsp:sp modelId="{19AF5F50-7F36-489E-91A6-210F1EB2F250}">
      <dsp:nvSpPr>
        <dsp:cNvPr id="0" name=""/>
        <dsp:cNvSpPr/>
      </dsp:nvSpPr>
      <dsp:spPr>
        <a:xfrm>
          <a:off x="432" y="3886798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FD5F5F-F20F-439A-938F-BA6D8A67B681}">
      <dsp:nvSpPr>
        <dsp:cNvPr id="0" name=""/>
        <dsp:cNvSpPr/>
      </dsp:nvSpPr>
      <dsp:spPr>
        <a:xfrm>
          <a:off x="129883" y="4009777"/>
          <a:ext cx="2571717" cy="739812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Alexandrine Mathieu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Gestion fournisseurs</a:t>
          </a:r>
        </a:p>
      </dsp:txBody>
      <dsp:txXfrm>
        <a:off x="151551" y="4031445"/>
        <a:ext cx="2528381" cy="696476"/>
      </dsp:txXfrm>
    </dsp:sp>
    <dsp:sp modelId="{64A57179-6E98-4BD8-BC1F-D23CF7285BF9}">
      <dsp:nvSpPr>
        <dsp:cNvPr id="0" name=""/>
        <dsp:cNvSpPr/>
      </dsp:nvSpPr>
      <dsp:spPr>
        <a:xfrm>
          <a:off x="432" y="4965449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7696F8-32EB-410F-8F5F-4305485145CB}">
      <dsp:nvSpPr>
        <dsp:cNvPr id="0" name=""/>
        <dsp:cNvSpPr/>
      </dsp:nvSpPr>
      <dsp:spPr>
        <a:xfrm>
          <a:off x="129883" y="5088428"/>
          <a:ext cx="2571717" cy="739812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Raquel Miranda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Comptable</a:t>
          </a:r>
        </a:p>
      </dsp:txBody>
      <dsp:txXfrm>
        <a:off x="151551" y="5110096"/>
        <a:ext cx="2528381" cy="696476"/>
      </dsp:txXfrm>
    </dsp:sp>
    <dsp:sp modelId="{BFC8F800-070E-46A8-B296-D7DAD99D6F5A}">
      <dsp:nvSpPr>
        <dsp:cNvPr id="0" name=""/>
        <dsp:cNvSpPr/>
      </dsp:nvSpPr>
      <dsp:spPr>
        <a:xfrm>
          <a:off x="2831051" y="1299081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518A7BA-9928-4DF7-B8A0-21FB3869D862}">
      <dsp:nvSpPr>
        <dsp:cNvPr id="0" name=""/>
        <dsp:cNvSpPr/>
      </dsp:nvSpPr>
      <dsp:spPr>
        <a:xfrm>
          <a:off x="2960503" y="1422060"/>
          <a:ext cx="2571717" cy="739812"/>
        </a:xfrm>
        <a:prstGeom prst="roundRect">
          <a:avLst>
            <a:gd name="adj" fmla="val 10000"/>
          </a:avLst>
        </a:prstGeom>
        <a:solidFill>
          <a:srgbClr val="FF99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Secrétariat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000" b="1" kern="1200" dirty="0"/>
            <a:t>Correspondance Alexandrine Mathieu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000" b="1" kern="1200" dirty="0"/>
            <a:t>PV Alain SAMSON</a:t>
          </a:r>
        </a:p>
      </dsp:txBody>
      <dsp:txXfrm>
        <a:off x="2982171" y="1443728"/>
        <a:ext cx="2528381" cy="696476"/>
      </dsp:txXfrm>
    </dsp:sp>
    <dsp:sp modelId="{81864BEE-426B-4B50-B074-3AD2F1EBB1DA}">
      <dsp:nvSpPr>
        <dsp:cNvPr id="0" name=""/>
        <dsp:cNvSpPr/>
      </dsp:nvSpPr>
      <dsp:spPr>
        <a:xfrm>
          <a:off x="5661671" y="1299081"/>
          <a:ext cx="2571717" cy="11519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56DF76-63E4-48F4-9A0B-E468C37F0313}">
      <dsp:nvSpPr>
        <dsp:cNvPr id="0" name=""/>
        <dsp:cNvSpPr/>
      </dsp:nvSpPr>
      <dsp:spPr>
        <a:xfrm>
          <a:off x="5791122" y="1422060"/>
          <a:ext cx="2571717" cy="1151999"/>
        </a:xfrm>
        <a:prstGeom prst="roundRect">
          <a:avLst>
            <a:gd name="adj" fmla="val 10000"/>
          </a:avLst>
        </a:prstGeom>
        <a:solidFill>
          <a:srgbClr val="FFFF00">
            <a:alpha val="89804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Sarah Carazzetti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Vice-Présidente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Commission des cours</a:t>
          </a:r>
        </a:p>
      </dsp:txBody>
      <dsp:txXfrm>
        <a:off x="5824863" y="1455801"/>
        <a:ext cx="2504235" cy="1084517"/>
      </dsp:txXfrm>
    </dsp:sp>
    <dsp:sp modelId="{2503C53C-E498-415B-A846-1425DD2797B5}">
      <dsp:nvSpPr>
        <dsp:cNvPr id="0" name=""/>
        <dsp:cNvSpPr/>
      </dsp:nvSpPr>
      <dsp:spPr>
        <a:xfrm>
          <a:off x="5661671" y="2789919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EFE079-9CBC-4D23-9D27-7EDC68D623F3}">
      <dsp:nvSpPr>
        <dsp:cNvPr id="0" name=""/>
        <dsp:cNvSpPr/>
      </dsp:nvSpPr>
      <dsp:spPr>
        <a:xfrm>
          <a:off x="5791122" y="2912897"/>
          <a:ext cx="2571717" cy="73981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Laurent Nobilitato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Logistique &amp; Organisation</a:t>
          </a:r>
        </a:p>
      </dsp:txBody>
      <dsp:txXfrm>
        <a:off x="5812790" y="2934565"/>
        <a:ext cx="2528381" cy="696476"/>
      </dsp:txXfrm>
    </dsp:sp>
    <dsp:sp modelId="{31349E50-843B-4515-88F2-BC7D2E9A8307}">
      <dsp:nvSpPr>
        <dsp:cNvPr id="0" name=""/>
        <dsp:cNvSpPr/>
      </dsp:nvSpPr>
      <dsp:spPr>
        <a:xfrm>
          <a:off x="5661671" y="3868570"/>
          <a:ext cx="2571717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15AC8B-D1D8-4642-886A-ADA8754F7BEA}">
      <dsp:nvSpPr>
        <dsp:cNvPr id="0" name=""/>
        <dsp:cNvSpPr/>
      </dsp:nvSpPr>
      <dsp:spPr>
        <a:xfrm>
          <a:off x="5791122" y="3991548"/>
          <a:ext cx="2571717" cy="73981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Diederik Van Till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Laurine Fattier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/>
            <a:t>Propagande membres</a:t>
          </a:r>
        </a:p>
      </dsp:txBody>
      <dsp:txXfrm>
        <a:off x="5812790" y="4013216"/>
        <a:ext cx="2528381" cy="696476"/>
      </dsp:txXfrm>
    </dsp:sp>
    <dsp:sp modelId="{F3377DD7-EA32-4948-AD1C-D9F011BD4612}">
      <dsp:nvSpPr>
        <dsp:cNvPr id="0" name=""/>
        <dsp:cNvSpPr/>
      </dsp:nvSpPr>
      <dsp:spPr>
        <a:xfrm>
          <a:off x="5662329" y="4947220"/>
          <a:ext cx="2570400" cy="739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C3EB3E-7FD2-4B0A-B6D0-AA579E2992E0}">
      <dsp:nvSpPr>
        <dsp:cNvPr id="0" name=""/>
        <dsp:cNvSpPr/>
      </dsp:nvSpPr>
      <dsp:spPr>
        <a:xfrm>
          <a:off x="5791780" y="5070199"/>
          <a:ext cx="2570400" cy="73981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Lionel Goldschmid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Propagande Entreprises</a:t>
          </a:r>
        </a:p>
      </dsp:txBody>
      <dsp:txXfrm>
        <a:off x="5813448" y="5091867"/>
        <a:ext cx="2527064" cy="696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679F2-BA36-4165-ADBC-4128007B688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8B32-974F-4E23-89CD-41C3BADE7E9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B88C3-E3BF-4A16-964D-2167195FA1D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0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/>
              <a:t>Cliquez sur l'icône pour ajouter un graphique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4C907B-E872-447F-AC8C-CFCD07D221F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7EEF5-A1A3-4709-A29D-2937EAC1913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82D53-3E39-4C70-8B5D-BE866EABCDE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E9227-F0EF-487C-827A-D9A7BE8DA29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7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8713-3366-4C36-BEB2-5D079AE79CC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F5132-44CE-45C0-A603-F696577E73AC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C50DF-863F-41B7-8DE7-431EDBFC0AC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8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560FF-E84F-4E75-9BFD-80143344E6C9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7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2DC93-061C-4512-9D74-BDA6E5467803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2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ici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B004B6-B99A-4D7A-813A-486F747931A2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C8A73EAE-FF5D-68A6-2E3A-71E3C9D93D70}"/>
              </a:ext>
            </a:extLst>
          </p:cNvPr>
          <p:cNvGrpSpPr/>
          <p:nvPr/>
        </p:nvGrpSpPr>
        <p:grpSpPr>
          <a:xfrm>
            <a:off x="323528" y="260648"/>
            <a:ext cx="8363272" cy="6480720"/>
            <a:chOff x="323528" y="260648"/>
            <a:chExt cx="8363272" cy="6480720"/>
          </a:xfrm>
        </p:grpSpPr>
        <p:graphicFrame>
          <p:nvGraphicFramePr>
            <p:cNvPr id="2" name="Diagramme 1">
              <a:extLst>
                <a:ext uri="{FF2B5EF4-FFF2-40B4-BE49-F238E27FC236}">
                  <a16:creationId xmlns:a16="http://schemas.microsoft.com/office/drawing/2014/main" id="{333C735E-1E2D-CFD6-581C-56D147A1C71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78306743"/>
                </p:ext>
              </p:extLst>
            </p:nvPr>
          </p:nvGraphicFramePr>
          <p:xfrm>
            <a:off x="323528" y="692696"/>
            <a:ext cx="8363272" cy="604867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5" name="Image 4" descr="Une image contenant capture d’écran, Graphique, texte, Police&#10;&#10;Description générée automatiquement">
              <a:extLst>
                <a:ext uri="{FF2B5EF4-FFF2-40B4-BE49-F238E27FC236}">
                  <a16:creationId xmlns:a16="http://schemas.microsoft.com/office/drawing/2014/main" id="{DB774FF4-37D9-9C0B-C879-FB293BB5F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6440" y="3429000"/>
              <a:ext cx="2031120" cy="2520000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39932E4B-F86E-B4F8-CBCB-8A09258070FF}"/>
                </a:ext>
              </a:extLst>
            </p:cNvPr>
            <p:cNvSpPr txBox="1"/>
            <p:nvPr/>
          </p:nvSpPr>
          <p:spPr>
            <a:xfrm>
              <a:off x="1223628" y="260648"/>
              <a:ext cx="6696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b="1" u="sng" dirty="0"/>
                <a:t>Comité Central &amp; Commissions A.C.L. 2025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true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true</OpenTemplate>
    <SourceTitle xmlns="6d93d202-47fc-4405-873a-cab67cc5f1b2">Complex organization chart</SourceTitle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481980</Value>
      <Value>482063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OfficeOnline,OfficeOnlineVNext</PublishTargets>
    <AcquiredFrom xmlns="6d93d202-47fc-4405-873a-cab67cc5f1b2">Internal MS</AcquiredFrom>
    <AssetStart xmlns="6d93d202-47fc-4405-873a-cab67cc5f1b2">2012-01-09T23:58:00+00:00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>Complete</TemplateStatus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TP102813387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766184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true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2721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BFBD77C-F548-4809-A6A7-872E88B4CD21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2.xml><?xml version="1.0" encoding="utf-8"?>
<ds:datastoreItem xmlns:ds="http://schemas.openxmlformats.org/officeDocument/2006/customXml" ds:itemID="{B0883D1A-7C12-460D-A42A-E3EFF42D25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E2DB24-F500-43D2-809E-5CF948E2B7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complexe</Template>
  <TotalTime>0</TotalTime>
  <Words>68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Présentation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ALAIN SAMSON</dc:creator>
  <cp:keywords/>
  <dc:description/>
  <cp:lastModifiedBy>ALAIN SAMSON</cp:lastModifiedBy>
  <cp:revision>3</cp:revision>
  <dcterms:created xsi:type="dcterms:W3CDTF">2024-10-12T10:31:17Z</dcterms:created>
  <dcterms:modified xsi:type="dcterms:W3CDTF">2025-01-18T19:21:31Z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9861900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